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066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5067797" y="516218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61" y="523875"/>
            <a:ext cx="116828" cy="1370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6407" y="476672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25" y="688065"/>
            <a:ext cx="1936300" cy="12294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3804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1142</cp:revision>
  <dcterms:created xsi:type="dcterms:W3CDTF">2020-10-19T16:39:39Z</dcterms:created>
  <dcterms:modified xsi:type="dcterms:W3CDTF">2023-08-29T08:43:26Z</dcterms:modified>
</cp:coreProperties>
</file>